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6"/>
  </p:notesMasterIdLst>
  <p:sldIdLst>
    <p:sldId id="257" r:id="rId2"/>
    <p:sldId id="258" r:id="rId3"/>
    <p:sldId id="260" r:id="rId4"/>
    <p:sldId id="273" r:id="rId5"/>
    <p:sldId id="276" r:id="rId6"/>
    <p:sldId id="277" r:id="rId7"/>
    <p:sldId id="278" r:id="rId8"/>
    <p:sldId id="279" r:id="rId9"/>
    <p:sldId id="280" r:id="rId10"/>
    <p:sldId id="487" r:id="rId11"/>
    <p:sldId id="488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536" r:id="rId20"/>
    <p:sldId id="571" r:id="rId21"/>
    <p:sldId id="548" r:id="rId22"/>
    <p:sldId id="537" r:id="rId23"/>
    <p:sldId id="533" r:id="rId24"/>
    <p:sldId id="538" r:id="rId25"/>
    <p:sldId id="549" r:id="rId26"/>
    <p:sldId id="539" r:id="rId27"/>
    <p:sldId id="540" r:id="rId28"/>
    <p:sldId id="532" r:id="rId29"/>
    <p:sldId id="572" r:id="rId30"/>
    <p:sldId id="557" r:id="rId31"/>
    <p:sldId id="543" r:id="rId32"/>
    <p:sldId id="553" r:id="rId33"/>
    <p:sldId id="552" r:id="rId34"/>
    <p:sldId id="542" r:id="rId35"/>
    <p:sldId id="558" r:id="rId36"/>
    <p:sldId id="541" r:id="rId37"/>
    <p:sldId id="550" r:id="rId38"/>
    <p:sldId id="545" r:id="rId39"/>
    <p:sldId id="298" r:id="rId40"/>
    <p:sldId id="299" r:id="rId41"/>
    <p:sldId id="429" r:id="rId42"/>
    <p:sldId id="430" r:id="rId43"/>
    <p:sldId id="434" r:id="rId44"/>
    <p:sldId id="435" r:id="rId45"/>
    <p:sldId id="436" r:id="rId46"/>
    <p:sldId id="443" r:id="rId47"/>
    <p:sldId id="445" r:id="rId48"/>
    <p:sldId id="446" r:id="rId49"/>
    <p:sldId id="534" r:id="rId50"/>
    <p:sldId id="535" r:id="rId51"/>
    <p:sldId id="528" r:id="rId52"/>
    <p:sldId id="318" r:id="rId53"/>
    <p:sldId id="319" r:id="rId54"/>
    <p:sldId id="321" r:id="rId55"/>
    <p:sldId id="320" r:id="rId56"/>
    <p:sldId id="324" r:id="rId57"/>
    <p:sldId id="325" r:id="rId58"/>
    <p:sldId id="327" r:id="rId59"/>
    <p:sldId id="328" r:id="rId60"/>
    <p:sldId id="329" r:id="rId61"/>
    <p:sldId id="332" r:id="rId62"/>
    <p:sldId id="334" r:id="rId63"/>
    <p:sldId id="335" r:id="rId64"/>
    <p:sldId id="336" r:id="rId65"/>
    <p:sldId id="337" r:id="rId66"/>
    <p:sldId id="338" r:id="rId67"/>
    <p:sldId id="339" r:id="rId68"/>
    <p:sldId id="342" r:id="rId69"/>
    <p:sldId id="343" r:id="rId70"/>
    <p:sldId id="344" r:id="rId71"/>
    <p:sldId id="345" r:id="rId72"/>
    <p:sldId id="346" r:id="rId73"/>
    <p:sldId id="347" r:id="rId74"/>
    <p:sldId id="348" r:id="rId75"/>
    <p:sldId id="349" r:id="rId76"/>
    <p:sldId id="516" r:id="rId77"/>
    <p:sldId id="514" r:id="rId78"/>
    <p:sldId id="515" r:id="rId79"/>
    <p:sldId id="427" r:id="rId80"/>
    <p:sldId id="428" r:id="rId81"/>
    <p:sldId id="421" r:id="rId82"/>
    <p:sldId id="422" r:id="rId83"/>
    <p:sldId id="425" r:id="rId84"/>
    <p:sldId id="489" r:id="rId85"/>
    <p:sldId id="490" r:id="rId86"/>
    <p:sldId id="491" r:id="rId87"/>
    <p:sldId id="492" r:id="rId88"/>
    <p:sldId id="493" r:id="rId89"/>
    <p:sldId id="495" r:id="rId90"/>
    <p:sldId id="494" r:id="rId91"/>
    <p:sldId id="496" r:id="rId92"/>
    <p:sldId id="497" r:id="rId93"/>
    <p:sldId id="389" r:id="rId94"/>
    <p:sldId id="391" r:id="rId95"/>
    <p:sldId id="562" r:id="rId96"/>
    <p:sldId id="563" r:id="rId97"/>
    <p:sldId id="564" r:id="rId98"/>
    <p:sldId id="565" r:id="rId99"/>
    <p:sldId id="566" r:id="rId100"/>
    <p:sldId id="567" r:id="rId101"/>
    <p:sldId id="568" r:id="rId102"/>
    <p:sldId id="569" r:id="rId103"/>
    <p:sldId id="570" r:id="rId104"/>
    <p:sldId id="398" r:id="rId105"/>
  </p:sldIdLst>
  <p:sldSz cx="9144000" cy="6858000" type="screen4x3"/>
  <p:notesSz cx="7099300" cy="10234613"/>
  <p:photoAlbum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0A0A"/>
    <a:srgbClr val="BC0000"/>
    <a:srgbClr val="65A975"/>
    <a:srgbClr val="00660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291" autoAdjust="0"/>
    <p:restoredTop sz="94660"/>
  </p:normalViewPr>
  <p:slideViewPr>
    <p:cSldViewPr>
      <p:cViewPr varScale="1">
        <p:scale>
          <a:sx n="118" d="100"/>
          <a:sy n="118" d="100"/>
        </p:scale>
        <p:origin x="-1718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17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 smtClean="0">
                <a:latin typeface="Calibri" pitchFamily="34" charset="0"/>
              </a:defRPr>
            </a:lvl1pPr>
          </a:lstStyle>
          <a:p>
            <a:pPr>
              <a:defRPr/>
            </a:pPr>
            <a:fld id="{FBC83FF1-9B90-44F3-9531-275908973DAD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 smtClean="0">
                <a:latin typeface="Calibri" pitchFamily="34" charset="0"/>
              </a:defRPr>
            </a:lvl1pPr>
          </a:lstStyle>
          <a:p>
            <a:pPr>
              <a:defRPr/>
            </a:pPr>
            <a:fld id="{9BBE801A-7543-40FE-934D-348C113F5CD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ca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2DFA4-E598-4419-97D7-7F0F65B4D0D9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EE436-C89B-44A1-8124-38C6A1A6C3C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67010-8EE4-438C-A800-785214CBDCB7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D2841-2DA0-4C5E-991A-99A14904EDA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31B9B-7140-4E19-8C58-306BE3E64E67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14BB3-5A63-45C5-81FE-58A4AE898CC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A18D0-4926-4F0D-A200-4E3445BD5F17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667C8-6322-477E-914F-76BA5CA9BBF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5A944-59F4-4A8D-A5B6-F16F8B9BFEB0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3EE5C-4EBF-4150-849F-7D8C6B4516C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1BCE5-5B91-4DEB-9C61-50D94489AF18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E5321-1E4E-4C82-A21F-827921CDA8F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2A7B6-CCDA-4450-AEC0-D3371DF7072A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BA54A-BB69-4A8C-90A3-CCB97ED4C76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2DA43-C24F-438C-8731-18F33DC22E84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D202B-3854-494F-BC70-D9CC6C64623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B737A-92CC-484B-8C7F-402AB1B9948A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8D7D2-DB66-4914-952F-2A5D7629500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63004-C5BB-4C65-8E92-C3F7BDFB5C83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A7D4E-13DC-4D07-8EA6-BCBD6B30EF7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2980E-B2EC-4341-83CE-FD170F559AEC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3C6D2-AD4E-4E6D-9082-BC89800C5C9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480691F-E69F-4D0E-8446-D844AD8061D9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4C6B26-DF47-4214-A460-C030CEBB5DD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1 Imagen" descr="PRESENTACION KAZAN_low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5888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1331913" y="2924175"/>
            <a:ext cx="6954837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sz="4000">
                <a:solidFill>
                  <a:srgbClr val="65A975"/>
                </a:solidFill>
              </a:rPr>
              <a:t>ENVIRONMENT FOR LIVING</a:t>
            </a:r>
          </a:p>
          <a:p>
            <a:pPr algn="ctr"/>
            <a:r>
              <a:rPr lang="es-ES" u="sng">
                <a:solidFill>
                  <a:srgbClr val="006600"/>
                </a:solidFill>
              </a:rPr>
              <a:t>FROM THE SMART CITY TO THE SMALL UNIT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1 Imagen" descr="PRESENTACION KAZAN_low18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1 Imagen" descr="PRESENTACION KAZAN_low197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1 Imagen" descr="PRESENTACION KAZAN_low198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1 Imagen" descr="PRESENTACION KAZAN_low194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1 Imagen" descr="PRESENTACION KAZAN_low195.jpg"/>
          <p:cNvPicPr>
            <a:picLocks noGrp="1" noChangeAspect="1"/>
          </p:cNvPicPr>
          <p:nvPr isPhoto="1"/>
        </p:nvPicPr>
        <p:blipFill>
          <a:blip r:embed="rId2" cstate="print"/>
          <a:srcRect l="26775" r="26763"/>
          <a:stretch>
            <a:fillRect/>
          </a:stretch>
        </p:blipFill>
        <p:spPr bwMode="auto">
          <a:xfrm>
            <a:off x="107504" y="196057"/>
            <a:ext cx="4248472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1 Imagen" descr="PRESENTACION KAZAN_low196.jpg"/>
          <p:cNvPicPr>
            <a:picLocks noGrp="1" noChangeAspect="1"/>
          </p:cNvPicPr>
          <p:nvPr isPhoto="1"/>
        </p:nvPicPr>
        <p:blipFill>
          <a:blip r:embed="rId3" cstate="print"/>
          <a:srcRect l="26375" r="26375"/>
          <a:stretch>
            <a:fillRect/>
          </a:stretch>
        </p:blipFill>
        <p:spPr bwMode="auto">
          <a:xfrm>
            <a:off x="4572000" y="196057"/>
            <a:ext cx="432048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1 Imagen" descr="PRESENTACION KAZAN_low200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1" name="Text Box 3"/>
          <p:cNvSpPr txBox="1">
            <a:spLocks noChangeArrowheads="1"/>
          </p:cNvSpPr>
          <p:nvPr/>
        </p:nvSpPr>
        <p:spPr bwMode="auto">
          <a:xfrm>
            <a:off x="1741488" y="2924175"/>
            <a:ext cx="5667375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b="1">
                <a:solidFill>
                  <a:srgbClr val="006600"/>
                </a:solidFill>
              </a:rPr>
              <a:t>ENVIRONMENT FOR LIVING </a:t>
            </a:r>
          </a:p>
          <a:p>
            <a:pPr algn="ctr"/>
            <a:r>
              <a:rPr lang="es-ES" sz="1400" b="1">
                <a:solidFill>
                  <a:srgbClr val="65A975"/>
                </a:solidFill>
              </a:rPr>
              <a:t>RBTA EXAMPLES FROM THE SMART CITY TO THE SMALL UNIT</a:t>
            </a:r>
          </a:p>
          <a:p>
            <a:pPr algn="ctr"/>
            <a:endParaRPr lang="es-ES">
              <a:solidFill>
                <a:srgbClr val="006600"/>
              </a:solidFill>
            </a:endParaRPr>
          </a:p>
          <a:p>
            <a:pPr algn="ctr"/>
            <a:r>
              <a:rPr lang="es-ES">
                <a:solidFill>
                  <a:srgbClr val="65A975"/>
                </a:solidFill>
              </a:rPr>
              <a:t>THANK YOU!!!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1 Imagen" descr="PRESENTACION KAZAN_low19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1 Imagen" descr="PRESENTACION KAZAN_low25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1 Imagen" descr="PRESENTACION KAZAN_low26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1 Imagen" descr="PRESENTACION KAZAN_low27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1 Imagen" descr="PRESENTACION KAZAN_low28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1 Imagen" descr="PRESENTACION KAZAN_low29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1 Imagen" descr="PRESENTACION KAZAN_low30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1 Imagen" descr="PRESENTACION KAZAN_low31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1 Imagen" descr="PRESENTACION KAZAN_low2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850"/>
            <a:ext cx="9144000" cy="64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1 Imagen" descr="PRESENTACION KAZAN_low2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3851275" y="404813"/>
            <a:ext cx="857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/>
              <a:t>RBTA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4860032" y="5733256"/>
            <a:ext cx="35541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400" u="sng" dirty="0" smtClean="0">
                <a:solidFill>
                  <a:srgbClr val="CC3300"/>
                </a:solidFill>
              </a:rPr>
              <a:t>20 </a:t>
            </a:r>
            <a:r>
              <a:rPr lang="es-ES" sz="2400" u="sng" dirty="0" err="1" smtClean="0">
                <a:solidFill>
                  <a:srgbClr val="CC3300"/>
                </a:solidFill>
              </a:rPr>
              <a:t>to</a:t>
            </a:r>
            <a:r>
              <a:rPr lang="es-ES" sz="2400" u="sng" dirty="0" smtClean="0">
                <a:solidFill>
                  <a:srgbClr val="CC3300"/>
                </a:solidFill>
              </a:rPr>
              <a:t> 50 </a:t>
            </a:r>
            <a:r>
              <a:rPr lang="es-ES" sz="2400" u="sng" dirty="0">
                <a:solidFill>
                  <a:srgbClr val="CC3300"/>
                </a:solidFill>
              </a:rPr>
              <a:t>M2 EXAMPLES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2 Imagen" descr="studio 23 m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196975"/>
            <a:ext cx="7172325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4283968" y="4221088"/>
            <a:ext cx="3929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 dirty="0">
                <a:solidFill>
                  <a:srgbClr val="CC3300"/>
                </a:solidFill>
              </a:rPr>
              <a:t>SMALL UNIT: 23 m2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1 Imagen" descr="05_PRINTFILE MARKETING PACKAGE_Page_2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55576" y="404664"/>
            <a:ext cx="44744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 dirty="0" smtClean="0">
                <a:solidFill>
                  <a:srgbClr val="CC3300"/>
                </a:solidFill>
              </a:rPr>
              <a:t>SMALL UNIT</a:t>
            </a:r>
            <a:r>
              <a:rPr lang="es-ES" sz="3200" dirty="0" smtClean="0">
                <a:solidFill>
                  <a:srgbClr val="CC3300"/>
                </a:solidFill>
              </a:rPr>
              <a:t>: 27,86 </a:t>
            </a:r>
            <a:r>
              <a:rPr lang="es-ES" sz="3200" dirty="0">
                <a:solidFill>
                  <a:srgbClr val="CC3300"/>
                </a:solidFill>
              </a:rPr>
              <a:t>m2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1 Imagen" descr="32.JPG"/>
          <p:cNvPicPr>
            <a:picLocks noChangeAspect="1"/>
          </p:cNvPicPr>
          <p:nvPr/>
        </p:nvPicPr>
        <p:blipFill>
          <a:blip r:embed="rId2" cstate="print"/>
          <a:srcRect b="1701"/>
          <a:stretch>
            <a:fillRect/>
          </a:stretch>
        </p:blipFill>
        <p:spPr bwMode="auto">
          <a:xfrm>
            <a:off x="252413" y="58738"/>
            <a:ext cx="8639175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1 Imagen" descr="05_PRINTFILE MARKETING PACKAGE_Page_2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11560" y="548680"/>
            <a:ext cx="44744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 dirty="0" smtClean="0">
                <a:solidFill>
                  <a:srgbClr val="CC3300"/>
                </a:solidFill>
              </a:rPr>
              <a:t>SMALL UNIT</a:t>
            </a:r>
            <a:r>
              <a:rPr lang="es-ES" sz="3200" dirty="0">
                <a:solidFill>
                  <a:srgbClr val="CC3300"/>
                </a:solidFill>
              </a:rPr>
              <a:t>: </a:t>
            </a:r>
            <a:r>
              <a:rPr lang="es-ES" sz="3200" dirty="0" smtClean="0">
                <a:solidFill>
                  <a:srgbClr val="CC3300"/>
                </a:solidFill>
              </a:rPr>
              <a:t>36,83 </a:t>
            </a:r>
            <a:r>
              <a:rPr lang="es-ES" sz="3200" dirty="0">
                <a:solidFill>
                  <a:srgbClr val="CC3300"/>
                </a:solidFill>
              </a:rPr>
              <a:t>m2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2 Imagen" descr="PSN 1 room 40m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0"/>
            <a:ext cx="6426200" cy="637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4787900" y="5416550"/>
            <a:ext cx="37719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 dirty="0">
                <a:solidFill>
                  <a:srgbClr val="CC3300"/>
                </a:solidFill>
              </a:rPr>
              <a:t>1 BHK UNIT: 40 m2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1 Imagen" descr="05_PRINTFILE MARKETING PACKAGE_Page_3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79512" y="188640"/>
            <a:ext cx="43310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 dirty="0">
                <a:solidFill>
                  <a:srgbClr val="CC3300"/>
                </a:solidFill>
              </a:rPr>
              <a:t>1 BHK UNIT: </a:t>
            </a:r>
            <a:r>
              <a:rPr lang="es-ES" sz="3200" dirty="0" smtClean="0">
                <a:solidFill>
                  <a:srgbClr val="CC3300"/>
                </a:solidFill>
              </a:rPr>
              <a:t>41,35 </a:t>
            </a:r>
            <a:r>
              <a:rPr lang="es-ES" sz="3200" dirty="0">
                <a:solidFill>
                  <a:srgbClr val="CC3300"/>
                </a:solidFill>
              </a:rPr>
              <a:t>m2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1 Imagen" descr="05_PRINTFILE MARKETING PACKAGE_Page_3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427984" y="5733256"/>
            <a:ext cx="43310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 dirty="0">
                <a:solidFill>
                  <a:srgbClr val="CC3300"/>
                </a:solidFill>
              </a:rPr>
              <a:t>1 BHK UNIT: </a:t>
            </a:r>
            <a:r>
              <a:rPr lang="es-ES" sz="3200" dirty="0" smtClean="0">
                <a:solidFill>
                  <a:srgbClr val="CC3300"/>
                </a:solidFill>
              </a:rPr>
              <a:t>48,81 </a:t>
            </a:r>
            <a:r>
              <a:rPr lang="es-ES" sz="3200" dirty="0">
                <a:solidFill>
                  <a:srgbClr val="CC3300"/>
                </a:solidFill>
              </a:rPr>
              <a:t>m2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1 Imagen" descr="33.JPG"/>
          <p:cNvPicPr>
            <a:picLocks noChangeAspect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 bwMode="auto">
          <a:xfrm>
            <a:off x="254000" y="93663"/>
            <a:ext cx="8636000" cy="667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860032" y="5733256"/>
            <a:ext cx="35541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400" u="sng" dirty="0" smtClean="0">
                <a:solidFill>
                  <a:srgbClr val="CC3300"/>
                </a:solidFill>
              </a:rPr>
              <a:t>51 </a:t>
            </a:r>
            <a:r>
              <a:rPr lang="es-ES" sz="2400" u="sng" dirty="0" err="1" smtClean="0">
                <a:solidFill>
                  <a:srgbClr val="CC3300"/>
                </a:solidFill>
              </a:rPr>
              <a:t>to</a:t>
            </a:r>
            <a:r>
              <a:rPr lang="es-ES" sz="2400" u="sng" dirty="0" smtClean="0">
                <a:solidFill>
                  <a:srgbClr val="CC3300"/>
                </a:solidFill>
              </a:rPr>
              <a:t> 70 </a:t>
            </a:r>
            <a:r>
              <a:rPr lang="es-ES" sz="2400" u="sng" dirty="0">
                <a:solidFill>
                  <a:srgbClr val="CC3300"/>
                </a:solidFill>
              </a:rPr>
              <a:t>M2 EXAMPLES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1 Imagen" descr="PRESENTACION KAZAN_low4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1 Imagen" descr="MARKETING PACKAGE_Page_11.jpg"/>
          <p:cNvPicPr>
            <a:picLocks noChangeAspect="1"/>
          </p:cNvPicPr>
          <p:nvPr/>
        </p:nvPicPr>
        <p:blipFill>
          <a:blip r:embed="rId2" cstate="print"/>
          <a:srcRect t="4851" b="5901"/>
          <a:stretch>
            <a:fillRect/>
          </a:stretch>
        </p:blipFill>
        <p:spPr bwMode="auto">
          <a:xfrm>
            <a:off x="134938" y="368300"/>
            <a:ext cx="8874125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7" name="Text Box 3"/>
          <p:cNvSpPr txBox="1">
            <a:spLocks noChangeArrowheads="1"/>
          </p:cNvSpPr>
          <p:nvPr/>
        </p:nvSpPr>
        <p:spPr bwMode="auto">
          <a:xfrm>
            <a:off x="4500563" y="3478213"/>
            <a:ext cx="46069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800">
                <a:solidFill>
                  <a:srgbClr val="CC3300"/>
                </a:solidFill>
              </a:rPr>
              <a:t>SMALL BUSINESS CLASS </a:t>
            </a:r>
          </a:p>
          <a:p>
            <a:r>
              <a:rPr lang="es-ES" sz="2800">
                <a:solidFill>
                  <a:srgbClr val="CC3300"/>
                </a:solidFill>
              </a:rPr>
              <a:t>UNIT: 54 m2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1 Imagen" descr="05_PRINTFILE MARKETING PACKAGE_Page_3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716016" y="5733256"/>
            <a:ext cx="43310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 dirty="0" smtClean="0">
                <a:solidFill>
                  <a:srgbClr val="CC3300"/>
                </a:solidFill>
              </a:rPr>
              <a:t>2 </a:t>
            </a:r>
            <a:r>
              <a:rPr lang="es-ES" sz="3200" dirty="0">
                <a:solidFill>
                  <a:srgbClr val="CC3300"/>
                </a:solidFill>
              </a:rPr>
              <a:t>BHK UNIT: </a:t>
            </a:r>
            <a:r>
              <a:rPr lang="es-ES" sz="3200" dirty="0" smtClean="0">
                <a:solidFill>
                  <a:srgbClr val="CC3300"/>
                </a:solidFill>
              </a:rPr>
              <a:t>54,70 </a:t>
            </a:r>
            <a:r>
              <a:rPr lang="es-ES" sz="3200" dirty="0">
                <a:solidFill>
                  <a:srgbClr val="CC3300"/>
                </a:solidFill>
              </a:rPr>
              <a:t>m2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1 Imagen" descr="ALEXANDRIA 2 BEDROOM APARTMEN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67544" y="5445224"/>
            <a:ext cx="37619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 dirty="0" smtClean="0">
                <a:solidFill>
                  <a:srgbClr val="CC3300"/>
                </a:solidFill>
              </a:rPr>
              <a:t>2 </a:t>
            </a:r>
            <a:r>
              <a:rPr lang="es-ES" sz="3200" dirty="0">
                <a:solidFill>
                  <a:srgbClr val="CC3300"/>
                </a:solidFill>
              </a:rPr>
              <a:t>BHK UNIT: </a:t>
            </a:r>
            <a:r>
              <a:rPr lang="es-ES" sz="3200" dirty="0" smtClean="0">
                <a:solidFill>
                  <a:srgbClr val="CC3300"/>
                </a:solidFill>
              </a:rPr>
              <a:t>55 </a:t>
            </a:r>
            <a:r>
              <a:rPr lang="es-ES" sz="3200" dirty="0">
                <a:solidFill>
                  <a:srgbClr val="CC3300"/>
                </a:solidFill>
              </a:rPr>
              <a:t>m2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1 Imagen" descr="ALEXANDRIA 1 BEDROOM APARTMEN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67544" y="5445224"/>
            <a:ext cx="41034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 dirty="0" smtClean="0">
                <a:solidFill>
                  <a:srgbClr val="CC3300"/>
                </a:solidFill>
              </a:rPr>
              <a:t>1 </a:t>
            </a:r>
            <a:r>
              <a:rPr lang="es-ES" sz="3200" dirty="0">
                <a:solidFill>
                  <a:srgbClr val="CC3300"/>
                </a:solidFill>
              </a:rPr>
              <a:t>BHK UNIT: </a:t>
            </a:r>
            <a:r>
              <a:rPr lang="es-ES" sz="3200" dirty="0" smtClean="0">
                <a:solidFill>
                  <a:srgbClr val="CC3300"/>
                </a:solidFill>
              </a:rPr>
              <a:t>55,3 </a:t>
            </a:r>
            <a:r>
              <a:rPr lang="es-ES" sz="3200" dirty="0">
                <a:solidFill>
                  <a:srgbClr val="CC3300"/>
                </a:solidFill>
              </a:rPr>
              <a:t>m2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1 Imagen" descr="05_PRINTFILE MARKETING PACKAGE_Page_3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932040" y="6021288"/>
            <a:ext cx="407419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000" dirty="0" smtClean="0">
                <a:solidFill>
                  <a:srgbClr val="CC3300"/>
                </a:solidFill>
              </a:rPr>
              <a:t>2 </a:t>
            </a:r>
            <a:r>
              <a:rPr lang="es-ES" sz="3000" dirty="0">
                <a:solidFill>
                  <a:srgbClr val="CC3300"/>
                </a:solidFill>
              </a:rPr>
              <a:t>BHK UNIT: </a:t>
            </a:r>
            <a:r>
              <a:rPr lang="es-ES" sz="3000" dirty="0" smtClean="0">
                <a:solidFill>
                  <a:srgbClr val="CC3300"/>
                </a:solidFill>
              </a:rPr>
              <a:t>56,30 </a:t>
            </a:r>
            <a:r>
              <a:rPr lang="es-ES" sz="3000" dirty="0">
                <a:solidFill>
                  <a:srgbClr val="CC3300"/>
                </a:solidFill>
              </a:rPr>
              <a:t>m2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1 Imagen" descr="MARKETING PACKAGE_Page_10.jpg"/>
          <p:cNvPicPr>
            <a:picLocks noChangeAspect="1"/>
          </p:cNvPicPr>
          <p:nvPr/>
        </p:nvPicPr>
        <p:blipFill>
          <a:blip r:embed="rId2" cstate="print"/>
          <a:srcRect t="4842" b="5901"/>
          <a:stretch>
            <a:fillRect/>
          </a:stretch>
        </p:blipFill>
        <p:spPr bwMode="auto">
          <a:xfrm>
            <a:off x="134938" y="368300"/>
            <a:ext cx="8874125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1" name="Text Box 3"/>
          <p:cNvSpPr txBox="1">
            <a:spLocks noChangeArrowheads="1"/>
          </p:cNvSpPr>
          <p:nvPr/>
        </p:nvSpPr>
        <p:spPr bwMode="auto">
          <a:xfrm>
            <a:off x="4859338" y="3213100"/>
            <a:ext cx="39782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400">
                <a:solidFill>
                  <a:srgbClr val="CC3300"/>
                </a:solidFill>
              </a:rPr>
              <a:t>SMALL BUSINESS CLASS </a:t>
            </a:r>
          </a:p>
          <a:p>
            <a:r>
              <a:rPr lang="es-ES" sz="2400">
                <a:solidFill>
                  <a:srgbClr val="CC3300"/>
                </a:solidFill>
              </a:rPr>
              <a:t>UNIT: 59 m2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1 Imagen" descr="05_PRINTFILE MARKETING PACKAGE_Page_3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932040" y="5949280"/>
            <a:ext cx="407419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000" dirty="0" smtClean="0">
                <a:solidFill>
                  <a:srgbClr val="CC3300"/>
                </a:solidFill>
              </a:rPr>
              <a:t>2 </a:t>
            </a:r>
            <a:r>
              <a:rPr lang="es-ES" sz="3000" dirty="0">
                <a:solidFill>
                  <a:srgbClr val="CC3300"/>
                </a:solidFill>
              </a:rPr>
              <a:t>BHK UNIT: </a:t>
            </a:r>
            <a:r>
              <a:rPr lang="es-ES" sz="3000" dirty="0" smtClean="0">
                <a:solidFill>
                  <a:srgbClr val="CC3300"/>
                </a:solidFill>
              </a:rPr>
              <a:t>62,51 </a:t>
            </a:r>
            <a:r>
              <a:rPr lang="es-ES" sz="3000" dirty="0">
                <a:solidFill>
                  <a:srgbClr val="CC3300"/>
                </a:solidFill>
              </a:rPr>
              <a:t>m2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3 Imagen" descr="2 room 60 m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0525" y="0"/>
            <a:ext cx="3282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5148263" y="4652963"/>
            <a:ext cx="3771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200" dirty="0">
                <a:solidFill>
                  <a:srgbClr val="CC3300"/>
                </a:solidFill>
              </a:rPr>
              <a:t>2 BHK UNIT: 63 m2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1 Imagen" descr="05_PRINTFILE MARKETING PACKAGE_Page_3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148064" y="6165304"/>
            <a:ext cx="38189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800" dirty="0" smtClean="0">
                <a:solidFill>
                  <a:srgbClr val="CC3300"/>
                </a:solidFill>
              </a:rPr>
              <a:t>3 </a:t>
            </a:r>
            <a:r>
              <a:rPr lang="es-ES" sz="2800" dirty="0">
                <a:solidFill>
                  <a:srgbClr val="CC3300"/>
                </a:solidFill>
              </a:rPr>
              <a:t>BHK UNIT: </a:t>
            </a:r>
            <a:r>
              <a:rPr lang="es-ES" sz="2800" dirty="0" smtClean="0">
                <a:solidFill>
                  <a:srgbClr val="CC3300"/>
                </a:solidFill>
              </a:rPr>
              <a:t>64.54 </a:t>
            </a:r>
            <a:r>
              <a:rPr lang="es-ES" sz="2800" dirty="0">
                <a:solidFill>
                  <a:srgbClr val="CC3300"/>
                </a:solidFill>
              </a:rPr>
              <a:t>m2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1 Imagen" descr="PRESENTACION KAZAN_low42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1 Imagen" descr="PRESENTACION KAZAN_low17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1 Imagen" descr="PRESENTACION KAZAN_low43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3 Rectángulo"/>
          <p:cNvSpPr>
            <a:spLocks noChangeArrowheads="1"/>
          </p:cNvSpPr>
          <p:nvPr/>
        </p:nvSpPr>
        <p:spPr bwMode="auto">
          <a:xfrm>
            <a:off x="0" y="0"/>
            <a:ext cx="9429750" cy="73501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defTabSz="995363"/>
            <a:endParaRPr lang="es-ES">
              <a:latin typeface="Calibri" pitchFamily="34" charset="0"/>
            </a:endParaRPr>
          </a:p>
        </p:txBody>
      </p:sp>
      <p:grpSp>
        <p:nvGrpSpPr>
          <p:cNvPr id="23555" name="9 Grupo"/>
          <p:cNvGrpSpPr>
            <a:grpSpLocks/>
          </p:cNvGrpSpPr>
          <p:nvPr/>
        </p:nvGrpSpPr>
        <p:grpSpPr bwMode="auto">
          <a:xfrm>
            <a:off x="0" y="708025"/>
            <a:ext cx="9215438" cy="5295900"/>
            <a:chOff x="0" y="758807"/>
            <a:chExt cx="9217025" cy="5143536"/>
          </a:xfrm>
        </p:grpSpPr>
        <p:pic>
          <p:nvPicPr>
            <p:cNvPr id="23556" name="Picture 2" descr="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3330575"/>
              <a:ext cx="9217025" cy="2251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57" name="Picture 2" descr="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096964"/>
              <a:ext cx="9144000" cy="2376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8" name="5 Rectángulo"/>
            <p:cNvSpPr>
              <a:spLocks noChangeArrowheads="1"/>
            </p:cNvSpPr>
            <p:nvPr/>
          </p:nvSpPr>
          <p:spPr bwMode="auto">
            <a:xfrm>
              <a:off x="0" y="758807"/>
              <a:ext cx="9145588" cy="500066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995363"/>
              <a:endParaRPr lang="es-ES">
                <a:latin typeface="Calibri" pitchFamily="34" charset="0"/>
              </a:endParaRPr>
            </a:p>
          </p:txBody>
        </p:sp>
        <p:sp>
          <p:nvSpPr>
            <p:cNvPr id="23559" name="6 Rectángulo"/>
            <p:cNvSpPr>
              <a:spLocks noChangeArrowheads="1"/>
            </p:cNvSpPr>
            <p:nvPr/>
          </p:nvSpPr>
          <p:spPr bwMode="auto">
            <a:xfrm>
              <a:off x="0" y="5402277"/>
              <a:ext cx="9145588" cy="500066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995363"/>
              <a:endParaRPr lang="es-ES">
                <a:latin typeface="Calibri" pitchFamily="34" charset="0"/>
              </a:endParaRPr>
            </a:p>
          </p:txBody>
        </p:sp>
        <p:sp>
          <p:nvSpPr>
            <p:cNvPr id="23560" name="8 Rectángulo"/>
            <p:cNvSpPr>
              <a:spLocks noChangeArrowheads="1"/>
            </p:cNvSpPr>
            <p:nvPr/>
          </p:nvSpPr>
          <p:spPr bwMode="auto">
            <a:xfrm>
              <a:off x="0" y="3365450"/>
              <a:ext cx="9145588" cy="108001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995363"/>
              <a:endParaRPr lang="es-ES"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2 Imagen" descr="_MG_399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488" y="0"/>
            <a:ext cx="7439025" cy="741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view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3" y="1160463"/>
            <a:ext cx="9217026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1 Imagen" descr="PREFABRICADOS_CS5120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1 Imagen" descr="PREFABRICADOS_CS5127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1 Imagen" descr="PREFABRICADOS_CS5138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1 Imagen" descr="PREFABRICADOS_CS5143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1 Imagen" descr="PREFABRICADOS_CS5145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1 Imagen" descr="22.jpg"/>
          <p:cNvPicPr>
            <a:picLocks noChangeAspect="1"/>
          </p:cNvPicPr>
          <p:nvPr/>
        </p:nvPicPr>
        <p:blipFill>
          <a:blip r:embed="rId2" cstate="print"/>
          <a:srcRect b="3882"/>
          <a:stretch>
            <a:fillRect/>
          </a:stretch>
        </p:blipFill>
        <p:spPr bwMode="auto">
          <a:xfrm>
            <a:off x="0" y="352425"/>
            <a:ext cx="9144000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1 Imagen" descr="PRESENTACION KAZAN_low20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1 Imagen" descr="26.jpg"/>
          <p:cNvPicPr>
            <a:picLocks noChangeAspect="1"/>
          </p:cNvPicPr>
          <p:nvPr/>
        </p:nvPicPr>
        <p:blipFill>
          <a:blip r:embed="rId2" cstate="print"/>
          <a:srcRect b="3873"/>
          <a:stretch>
            <a:fillRect/>
          </a:stretch>
        </p:blipFill>
        <p:spPr bwMode="auto">
          <a:xfrm>
            <a:off x="0" y="352425"/>
            <a:ext cx="9144000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1 Imagen" descr="29.jpg"/>
          <p:cNvPicPr>
            <a:picLocks noChangeAspect="1"/>
          </p:cNvPicPr>
          <p:nvPr/>
        </p:nvPicPr>
        <p:blipFill>
          <a:blip r:embed="rId2" cstate="print"/>
          <a:srcRect b="2747"/>
          <a:stretch>
            <a:fillRect/>
          </a:stretch>
        </p:blipFill>
        <p:spPr bwMode="auto">
          <a:xfrm>
            <a:off x="0" y="317500"/>
            <a:ext cx="9144000" cy="622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1 Imagen" descr="PRESENTACION KAZAN_low62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1 Imagen" descr="PRESENTACION KAZAN_low63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1 Imagen" descr="PRESENTACION KAZAN_low65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1 Imagen" descr="PRESENTACION KAZAN_low64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1 Imagen" descr="PRESENTACION KAZAN_low68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1 Imagen" descr="PRESENTACION KAZAN_low69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1 Imagen" descr="PRESENTACION KAZAN_low71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1 Imagen" descr="PRESENTACION KAZAN_low72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1 Imagen" descr="PRESENTACION KAZAN_low21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1 Imagen" descr="PRESENTACION KAZAN_low73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1 Imagen" descr="PRESENTACION KAZAN_low76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1 Imagen" descr="PRESENTACION KAZAN_low78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1 Imagen" descr="PRESENTACION KAZAN_low79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1 Imagen" descr="PRESENTACION KAZAN_low80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1 Imagen" descr="PRESENTACION KAZAN_low81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1 Imagen" descr="PRESENTACION KAZAN_low82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1 Imagen" descr="PRESENTACION KAZAN_low83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1 Imagen" descr="PRESENTACION KAZAN_low86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1 Imagen" descr="PRESENTACION KAZAN_low87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1 Imagen" descr="PRESENTACION KAZAN_low22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1 Imagen" descr="PRESENTACION KAZAN_low88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1 Imagen" descr="PRESENTACION KAZAN_low89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1 Imagen" descr="PRESENTACION KAZAN_low90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1 Imagen" descr="PRESENTACION KAZAN_low91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1 Imagen" descr="PRESENTACION KAZAN_low92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1 Imagen" descr="PRESENTACION KAZAN_low93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1 Imagen" descr="A.05.03.jpg"/>
          <p:cNvPicPr>
            <a:picLocks noChangeAspect="1"/>
          </p:cNvPicPr>
          <p:nvPr/>
        </p:nvPicPr>
        <p:blipFill>
          <a:blip r:embed="rId2" cstate="print"/>
          <a:srcRect b="9451"/>
          <a:stretch>
            <a:fillRect/>
          </a:stretch>
        </p:blipFill>
        <p:spPr bwMode="auto">
          <a:xfrm>
            <a:off x="0" y="534988"/>
            <a:ext cx="9144000" cy="578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1 Imagen" descr="A_05_07_P3_L01_02-LEVEL-PDF-A3.jpg"/>
          <p:cNvPicPr>
            <a:picLocks noChangeAspect="1"/>
          </p:cNvPicPr>
          <p:nvPr/>
        </p:nvPicPr>
        <p:blipFill>
          <a:blip r:embed="rId2" cstate="print"/>
          <a:srcRect b="3819"/>
          <a:stretch>
            <a:fillRect/>
          </a:stretch>
        </p:blipFill>
        <p:spPr bwMode="auto">
          <a:xfrm>
            <a:off x="0" y="354013"/>
            <a:ext cx="9144000" cy="614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1 Imagen" descr="A_05_07_P5_L01_03-LEVEL-PDF-A3.jpg"/>
          <p:cNvPicPr>
            <a:picLocks noChangeAspect="1"/>
          </p:cNvPicPr>
          <p:nvPr/>
        </p:nvPicPr>
        <p:blipFill>
          <a:blip r:embed="rId2" cstate="print"/>
          <a:srcRect b="3819"/>
          <a:stretch>
            <a:fillRect/>
          </a:stretch>
        </p:blipFill>
        <p:spPr bwMode="auto">
          <a:xfrm>
            <a:off x="0" y="354013"/>
            <a:ext cx="9144000" cy="614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2 Imagen" descr="PRESENTACION KAZAN_low20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850"/>
            <a:ext cx="9144000" cy="64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1 Imagen" descr="PRESENTACION KAZAN_low23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2 Imagen" descr="PRESENTACION KAZAN_low20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850"/>
            <a:ext cx="9144000" cy="64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5 Imagen" descr="CARBONELL__MG_597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5538"/>
            <a:ext cx="9144000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2 Imagen" descr="TROFOTO_6085_2905201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13" y="1301750"/>
            <a:ext cx="9358313" cy="416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2 Imagen" descr="TROFOTO_6087_2905201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8625" y="0"/>
            <a:ext cx="9985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1 Imagen" descr="PRESENTACION KAZAN_low52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1 Imagen" descr="PRESENTACION KAZAN_low53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1 Imagen" descr="PRESENTACION KAZAN_low54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1 Imagen" descr="PRESENTACION KAZAN_low55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1 Imagen" descr="PRESENTACION KAZAN_low56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1 Imagen" descr="PRESENTACION KAZAN_low58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1 Imagen" descr="PRESENTACION KAZAN_low24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1 Imagen" descr="PRESENTACION KAZAN_low57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1 Imagen" descr="PRESENTACION KAZAN_low60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1 Imagen" descr="PRESENTACION KAZAN_low61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1 Imagen" descr="PRESENTACION KAZAN_low191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3779838" y="2420938"/>
            <a:ext cx="15605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600" b="1">
                <a:solidFill>
                  <a:srgbClr val="B20A0A"/>
                </a:solidFill>
              </a:rPr>
              <a:t>RBTA</a:t>
            </a:r>
            <a:r>
              <a:rPr lang="es-ES" sz="3600">
                <a:solidFill>
                  <a:srgbClr val="CC3300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1 Imagen" descr="PRESENTACION KAZAN_low193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1 Imagen" descr="PRESENTACION KAZAN_low5.jpg"/>
          <p:cNvPicPr>
            <a:picLocks noGrp="1" noChangeAspect="1"/>
          </p:cNvPicPr>
          <p:nvPr isPhoto="1"/>
        </p:nvPicPr>
        <p:blipFill>
          <a:blip r:embed="rId2" cstate="print"/>
          <a:srcRect l="25200" t="8989" r="43700" b="21348"/>
          <a:stretch>
            <a:fillRect/>
          </a:stretch>
        </p:blipFill>
        <p:spPr bwMode="auto">
          <a:xfrm>
            <a:off x="5220072" y="1196752"/>
            <a:ext cx="2843808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1 Imagen" descr="PRESENTACION KAZAN_low3.jpg"/>
          <p:cNvPicPr>
            <a:picLocks noGrp="1" noChangeAspect="1"/>
          </p:cNvPicPr>
          <p:nvPr isPhoto="1"/>
        </p:nvPicPr>
        <p:blipFill>
          <a:blip r:embed="rId3" cstate="print"/>
          <a:srcRect l="26375" r="35038"/>
          <a:stretch>
            <a:fillRect/>
          </a:stretch>
        </p:blipFill>
        <p:spPr bwMode="auto">
          <a:xfrm>
            <a:off x="683568" y="188640"/>
            <a:ext cx="3528392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1 Imagen" descr="PRESENTACION KAZAN_low6.jpg"/>
          <p:cNvPicPr>
            <a:picLocks noGrp="1" noChangeAspect="1"/>
          </p:cNvPicPr>
          <p:nvPr isPhoto="1"/>
        </p:nvPicPr>
        <p:blipFill>
          <a:blip r:embed="rId2" cstate="print"/>
          <a:srcRect l="26375" r="26375"/>
          <a:stretch>
            <a:fillRect/>
          </a:stretch>
        </p:blipFill>
        <p:spPr bwMode="auto">
          <a:xfrm>
            <a:off x="2411760" y="196057"/>
            <a:ext cx="432048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1 Imagen" descr="PRESENTACION KAZAN_low8.jpg"/>
          <p:cNvPicPr>
            <a:picLocks noGrp="1" noChangeAspect="1"/>
          </p:cNvPicPr>
          <p:nvPr isPhoto="1"/>
        </p:nvPicPr>
        <p:blipFill>
          <a:blip r:embed="rId2" cstate="print"/>
          <a:srcRect l="25588" r="25588"/>
          <a:stretch>
            <a:fillRect/>
          </a:stretch>
        </p:blipFill>
        <p:spPr bwMode="auto">
          <a:xfrm>
            <a:off x="4679504" y="196057"/>
            <a:ext cx="4464496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1 Imagen" descr="PRESENTACION KAZAN_low9.jpg"/>
          <p:cNvPicPr>
            <a:picLocks noGrp="1" noChangeAspect="1"/>
          </p:cNvPicPr>
          <p:nvPr isPhoto="1"/>
        </p:nvPicPr>
        <p:blipFill>
          <a:blip r:embed="rId3" cstate="print"/>
          <a:srcRect l="25588" r="25588"/>
          <a:stretch>
            <a:fillRect/>
          </a:stretch>
        </p:blipFill>
        <p:spPr bwMode="auto">
          <a:xfrm>
            <a:off x="0" y="196057"/>
            <a:ext cx="4464496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1 Imagen" descr="PRESENTACION KAZAN_low11.jpg"/>
          <p:cNvPicPr>
            <a:picLocks noGrp="1" noChangeAspect="1"/>
          </p:cNvPicPr>
          <p:nvPr isPhoto="1"/>
        </p:nvPicPr>
        <p:blipFill>
          <a:blip r:embed="rId2" cstate="print"/>
          <a:srcRect l="25588" r="25588"/>
          <a:stretch>
            <a:fillRect/>
          </a:stretch>
        </p:blipFill>
        <p:spPr bwMode="auto">
          <a:xfrm>
            <a:off x="4679504" y="196057"/>
            <a:ext cx="4464496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1 Imagen" descr="PRESENTACION KAZAN_low7.jpg"/>
          <p:cNvPicPr>
            <a:picLocks noGrp="1" noChangeAspect="1"/>
          </p:cNvPicPr>
          <p:nvPr isPhoto="1"/>
        </p:nvPicPr>
        <p:blipFill>
          <a:blip r:embed="rId3" cstate="print"/>
          <a:srcRect l="25588" r="25588"/>
          <a:stretch>
            <a:fillRect/>
          </a:stretch>
        </p:blipFill>
        <p:spPr bwMode="auto">
          <a:xfrm>
            <a:off x="0" y="196057"/>
            <a:ext cx="4464496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1 Imagen" descr="PRESENTACION KAZAN_low15.jpg"/>
          <p:cNvPicPr>
            <a:picLocks noGrp="1" noChangeAspect="1"/>
          </p:cNvPicPr>
          <p:nvPr isPhoto="1"/>
        </p:nvPicPr>
        <p:blipFill>
          <a:blip r:embed="rId2" cstate="print"/>
          <a:srcRect l="24800" r="25588"/>
          <a:stretch>
            <a:fillRect/>
          </a:stretch>
        </p:blipFill>
        <p:spPr bwMode="auto">
          <a:xfrm>
            <a:off x="4607496" y="196057"/>
            <a:ext cx="4536504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1 Imagen" descr="PRESENTACION KAZAN_low14.jpg"/>
          <p:cNvPicPr>
            <a:picLocks noGrp="1" noChangeAspect="1"/>
          </p:cNvPicPr>
          <p:nvPr isPhoto="1"/>
        </p:nvPicPr>
        <p:blipFill>
          <a:blip r:embed="rId3" cstate="print"/>
          <a:srcRect l="24800" r="26375"/>
          <a:stretch>
            <a:fillRect/>
          </a:stretch>
        </p:blipFill>
        <p:spPr bwMode="auto">
          <a:xfrm>
            <a:off x="0" y="196057"/>
            <a:ext cx="4464496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128</Words>
  <Application>Microsoft Office PowerPoint</Application>
  <PresentationFormat>Presentación en pantalla (4:3)</PresentationFormat>
  <Paragraphs>27</Paragraphs>
  <Slides>104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104</vt:i4>
      </vt:variant>
    </vt:vector>
  </HeadingPairs>
  <TitlesOfParts>
    <vt:vector size="105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Diapositiva 64</vt:lpstr>
      <vt:lpstr>Diapositiva 65</vt:lpstr>
      <vt:lpstr>Diapositiva 66</vt:lpstr>
      <vt:lpstr>Diapositiva 67</vt:lpstr>
      <vt:lpstr>Diapositiva 68</vt:lpstr>
      <vt:lpstr>Diapositiva 69</vt:lpstr>
      <vt:lpstr>Diapositiva 70</vt:lpstr>
      <vt:lpstr>Diapositiva 71</vt:lpstr>
      <vt:lpstr>Diapositiva 72</vt:lpstr>
      <vt:lpstr>Diapositiva 73</vt:lpstr>
      <vt:lpstr>Diapositiva 74</vt:lpstr>
      <vt:lpstr>Diapositiva 75</vt:lpstr>
      <vt:lpstr>Diapositiva 76</vt:lpstr>
      <vt:lpstr>Diapositiva 77</vt:lpstr>
      <vt:lpstr>Diapositiva 78</vt:lpstr>
      <vt:lpstr>Diapositiva 79</vt:lpstr>
      <vt:lpstr>Diapositiva 80</vt:lpstr>
      <vt:lpstr>Diapositiva 81</vt:lpstr>
      <vt:lpstr>Diapositiva 82</vt:lpstr>
      <vt:lpstr>Diapositiva 83</vt:lpstr>
      <vt:lpstr>Diapositiva 84</vt:lpstr>
      <vt:lpstr>Diapositiva 85</vt:lpstr>
      <vt:lpstr>Diapositiva 86</vt:lpstr>
      <vt:lpstr>Diapositiva 87</vt:lpstr>
      <vt:lpstr>Diapositiva 88</vt:lpstr>
      <vt:lpstr>Diapositiva 89</vt:lpstr>
      <vt:lpstr>Diapositiva 90</vt:lpstr>
      <vt:lpstr>Diapositiva 91</vt:lpstr>
      <vt:lpstr>Diapositiva 92</vt:lpstr>
      <vt:lpstr>Diapositiva 93</vt:lpstr>
      <vt:lpstr>Diapositiva 94</vt:lpstr>
      <vt:lpstr>Diapositiva 95</vt:lpstr>
      <vt:lpstr>Diapositiva 96</vt:lpstr>
      <vt:lpstr>Diapositiva 97</vt:lpstr>
      <vt:lpstr>Diapositiva 98</vt:lpstr>
      <vt:lpstr>Diapositiva 99</vt:lpstr>
      <vt:lpstr>Diapositiva 100</vt:lpstr>
      <vt:lpstr>Diapositiva 101</vt:lpstr>
      <vt:lpstr>Diapositiva 102</vt:lpstr>
      <vt:lpstr>Diapositiva 103</vt:lpstr>
      <vt:lpstr>Diapositiva 104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Álbum de fotografías</dc:title>
  <dc:creator>.</dc:creator>
  <cp:lastModifiedBy>.</cp:lastModifiedBy>
  <cp:revision>44</cp:revision>
  <dcterms:created xsi:type="dcterms:W3CDTF">2016-10-13T14:07:00Z</dcterms:created>
  <dcterms:modified xsi:type="dcterms:W3CDTF">2016-10-17T17:00:45Z</dcterms:modified>
</cp:coreProperties>
</file>